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531" y="-4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A39977-5B50-45C2-99B5-60B35186DE4C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FCEEE6-B132-478E-84E9-3D59855430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189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58360"/>
            <a:ext cx="4824536" cy="6342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5710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5468012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978" y="3397134"/>
            <a:ext cx="5437916" cy="1279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8317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48680"/>
            <a:ext cx="6005876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5050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836712"/>
            <a:ext cx="5850069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5363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6632"/>
            <a:ext cx="4824536" cy="6520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1432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21976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佈景主題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Elaine</dc:creator>
  <cp:lastModifiedBy>Yali Li</cp:lastModifiedBy>
  <cp:revision>282</cp:revision>
  <dcterms:created xsi:type="dcterms:W3CDTF">2015-05-08T03:13:01Z</dcterms:created>
  <dcterms:modified xsi:type="dcterms:W3CDTF">2021-02-01T22:05:21Z</dcterms:modified>
</cp:coreProperties>
</file>